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8154"/>
  </p:normalViewPr>
  <p:slideViewPr>
    <p:cSldViewPr snapToGrid="0">
      <p:cViewPr varScale="1">
        <p:scale>
          <a:sx n="101" d="100"/>
          <a:sy n="101" d="100"/>
        </p:scale>
        <p:origin x="19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ddf867b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ddf867b4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77e45c1d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77e45c1d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ddf867b4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ddf867b4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ddf867b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ddf867b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ddf867b4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ddf867b4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ddf867b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ddf867b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ddf867b4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ddf867b4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df867b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df867b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ddf867b4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ddf867b4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ddf867b4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ddf867b4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77e45c1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77e45c1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ddf867b4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ddf867b4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df867b4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ddf867b4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ec1871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ec1871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ec18714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ec18714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ec187121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ec187121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77e45c1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77e45c1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77e45c1d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77e45c1d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f867b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ddf867b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8b2cec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8b2cec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e8b2cec5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e8b2cec5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e8b2cec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e8b2cec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Golang for Distributed Computing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Nassif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Dennis La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900" y="3648700"/>
            <a:ext cx="1494800" cy="14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Java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 object-oriented programming language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Java Threads and Runnable interface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Explicit concurrency model → Use manages locks and mutexes explicitly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many big companies and applications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Android (Google), Uber, Airbnb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52" y="2673125"/>
            <a:ext cx="1693149" cy="198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526" y="2946700"/>
            <a:ext cx="2567875" cy="17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025" y="3129010"/>
            <a:ext cx="2567874" cy="134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Java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1"/>
          </p:nvPr>
        </p:nvSpPr>
        <p:spPr>
          <a:xfrm>
            <a:off x="1297500" y="1014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 time case study: Matrix Multiplication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avoids dependency analysis of C-style library/file imports → Less overhead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3X speed up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50" y="2164625"/>
            <a:ext cx="4838300" cy="20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06500" y="4601000"/>
            <a:ext cx="773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N. Togashi and V. Klyuev, “Concurrency in go and java: Performance analysis,” in 2014 4th IEEE International Conference on Information Science and Technology, 2014, pp. 213–216.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Java</a:t>
            </a:r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1297500" y="103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time case study: Matrix Multiplication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cost for creation of Java Threads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compiles to machine code, Java compiles to bytecode</a:t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31" y="2081300"/>
            <a:ext cx="3402751" cy="2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706500" y="4601000"/>
            <a:ext cx="773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N. Togashi and V. Klyuev, “Concurrency in go and java: Performance analysis,” in 2014 4th IEEE International Conference on Information Science and Technology, 2014, pp. 213–216.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Erlang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 and dynamically typed language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Actor concurrency model → Uses message passing like Go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Helps reduce  pitfalls of shared memory like deadlocks and race conditions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multiplayer games like Call of Duty and League of Legends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messaging app known as WhatsApp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00" y="2958450"/>
            <a:ext cx="3060973" cy="17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82" y="2795001"/>
            <a:ext cx="1469275" cy="20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800" y="2927088"/>
            <a:ext cx="3142195" cy="17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Erlang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latency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time taken to pass a message of given size back and forth for a given number of repetitions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is slightly faster than Erlang</a:t>
            </a: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044" y="2353375"/>
            <a:ext cx="3021900" cy="21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704850" y="45405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Erlang</a:t>
            </a:r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 time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time taken to spawn a given number of processes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is slightly faster than Erlang</a:t>
            </a:r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300" y="2200675"/>
            <a:ext cx="3221299" cy="22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459900" y="44178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Erlang</a:t>
            </a:r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 throughput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Measured message exchange rate between pairs of processes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Erlang is dynamically typed → Need to type check messages at runtime</a:t>
            </a:r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175" y="2279050"/>
            <a:ext cx="3099650" cy="21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459900" y="44178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Scala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Functional, object-oriented and statically typed language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Actor concurrency model → Uses message passing like Go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Helps reduce </a:t>
            </a:r>
            <a:r>
              <a:rPr lang="en" sz="1100"/>
              <a:t>pitfalls of shared memory like deadlocks and race conditions</a:t>
            </a:r>
            <a:r>
              <a:rPr lang="en"/>
              <a:t>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by big companies like LinkedIn, Twitter and Netflix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5" y="3426398"/>
            <a:ext cx="3132911" cy="7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025" y="3172275"/>
            <a:ext cx="2312698" cy="130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200" y="3172273"/>
            <a:ext cx="2485010" cy="1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Scala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latency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time taken to pass a message of given size back and forth for a given number of repetitions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 with has highest communication latency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044" y="2353375"/>
            <a:ext cx="3021900" cy="21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704850" y="45405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Scala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 time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time taken to spawn a given number of processes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 has the longest process creation time by a large margin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300" y="2200675"/>
            <a:ext cx="3221299" cy="22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459900" y="44178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874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Go</a:t>
            </a:r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297500" y="1555725"/>
            <a:ext cx="703890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Developed by Google in 2009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Born out frustration by languages such as Java and C++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Google needed a language better suited for network servers and distributed systems</a:t>
            </a:r>
            <a:endParaRPr sz="2000"/>
          </a:p>
        </p:txBody>
      </p:sp>
      <p:sp>
        <p:nvSpPr>
          <p:cNvPr id="144" name="Google Shape;14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725" y="3383088"/>
            <a:ext cx="2838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Scala</a:t>
            </a: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 throughput case study: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Measured message exchange rate between pairs of processes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 had the lower throughput by a large margin compared to Go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175" y="2279050"/>
            <a:ext cx="3099650" cy="21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459900" y="4417825"/>
            <a:ext cx="8224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I. Valkov, N. Chechina, and P. Trinder, “Comparing languages for engineering server software: Erlang, go, and scala with akka,” in Proceedings of the 33rd Annual ACM Symposium on Applied Computing, ser. SAC ’18. New York, NY, USA: Association for Computing Machinery, 2018, p. 218–225. [Online].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 to Scala</a:t>
            </a:r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used Scala with Akka Framework → Messages passed between actors are dynamically typed instead of statically typed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Overhead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 compiles to bytecode like Java, but Go compiles to machine code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 naturally faster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544" y="3520125"/>
            <a:ext cx="1746924" cy="145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/>
              <a:t>Demo</a:t>
            </a:r>
            <a:endParaRPr sz="5500" b="1"/>
          </a:p>
        </p:txBody>
      </p:sp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Companies using Go</a:t>
            </a:r>
            <a:endParaRPr b="1"/>
          </a:p>
        </p:txBody>
      </p: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1661463"/>
            <a:ext cx="1344583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713" y="1510775"/>
            <a:ext cx="2627974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575" y="974059"/>
            <a:ext cx="1545125" cy="15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095" y="3217530"/>
            <a:ext cx="2615625" cy="148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7069" y="3303172"/>
            <a:ext cx="1156952" cy="131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8351" y="2972049"/>
            <a:ext cx="1489576" cy="16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Language Characteristics</a:t>
            </a:r>
            <a:endParaRPr sz="28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297500" y="11829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Compiled to machine code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Statically Typed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Garbage Collection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Native Concurrency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compiles into a single binary file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Requires less RAM and you don’t need to install anything else such as, for example,  a JVM</a:t>
            </a:r>
            <a:endParaRPr sz="200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1297500" y="994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Concurrency model → CSP aka Communicating Sequential Processes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“Don’t communicate by sharing memory, share memory by communicating”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Paradigm created by Charles Hoare in 1978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 saw issues with communication between processes executing concurrently and sharing memory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in  Go by goroutines and channels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175" y="3156450"/>
            <a:ext cx="2989333" cy="19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Goroutines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Are used to enable concurrency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“Keyword” go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Nonpreemptive coroutines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Super lightweight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Stack size is 2 KB per goroutine vs. Java’s 1 MB or more OS thread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Stack size of goroutine is resizeable</a:t>
            </a:r>
            <a:endParaRPr sz="2000"/>
          </a:p>
        </p:txBody>
      </p:sp>
      <p:sp>
        <p:nvSpPr>
          <p:cNvPr id="179" name="Google Shape;17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1297500" y="1182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Mechanism used for communication between goroutines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Sends and receives are blocking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goroutines to synchronize without explicit locks and condition variables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Deadlock can occur if a channel is sending data then it is expected that another goroutine will receive it and vice versa.</a:t>
            </a:r>
            <a:endParaRPr sz="1800"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63" y="3741098"/>
            <a:ext cx="5258275" cy="10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Goroutines and Channels working together</a:t>
            </a:r>
            <a:endParaRPr sz="2600"/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709" y="1147625"/>
            <a:ext cx="3919941" cy="37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1362800" y="2000250"/>
            <a:ext cx="73416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Runtime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Manages goroutines, channels and goroutine scheduler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Intermediary between Go program and OS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the OS sees is a process running on user space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Goroutine scheduler is key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Scheduler keeps track of all the goroutines  and threads they are run 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a goroutine blocks then the scheduler creates another thread so other goroutines can continue to 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M:N Scheduler - faster context  switching, takes advantage of “virtual processors”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1223</Words>
  <Application>Microsoft Macintosh PowerPoint</Application>
  <PresentationFormat>On-screen Show (16:9)</PresentationFormat>
  <Paragraphs>131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Montserrat</vt:lpstr>
      <vt:lpstr>Lato</vt:lpstr>
      <vt:lpstr>Arial</vt:lpstr>
      <vt:lpstr>Focus</vt:lpstr>
      <vt:lpstr>Benefits of Golang for Distributed Computing</vt:lpstr>
      <vt:lpstr>Intro to Go</vt:lpstr>
      <vt:lpstr>Companies using Go</vt:lpstr>
      <vt:lpstr>Language Characteristics</vt:lpstr>
      <vt:lpstr>Concurrency</vt:lpstr>
      <vt:lpstr>Goroutines</vt:lpstr>
      <vt:lpstr>Channels</vt:lpstr>
      <vt:lpstr>Goroutines and Channels working together</vt:lpstr>
      <vt:lpstr>Go Runtime </vt:lpstr>
      <vt:lpstr>Performance Comparison to Java</vt:lpstr>
      <vt:lpstr>Performance Comparison to Java</vt:lpstr>
      <vt:lpstr>Performance Comparison to Java</vt:lpstr>
      <vt:lpstr>Performance Comparison to Erlang</vt:lpstr>
      <vt:lpstr>Performance Comparison to Erlang</vt:lpstr>
      <vt:lpstr>Performance Comparison to Erlang</vt:lpstr>
      <vt:lpstr>Performance Comparison to Erlang</vt:lpstr>
      <vt:lpstr>Performance Comparison to Scala</vt:lpstr>
      <vt:lpstr>Performance Comparison to Scala</vt:lpstr>
      <vt:lpstr>Performance Comparison to Scala</vt:lpstr>
      <vt:lpstr>Performance Comparison to Scala</vt:lpstr>
      <vt:lpstr>Performance Comparison to Scala</vt:lpstr>
      <vt:lpstr>Demo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Golang in Distributed Systems</dc:title>
  <cp:lastModifiedBy>Dennis La</cp:lastModifiedBy>
  <cp:revision>3</cp:revision>
  <dcterms:modified xsi:type="dcterms:W3CDTF">2020-12-04T02:52:10Z</dcterms:modified>
</cp:coreProperties>
</file>